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65F6-D55F-4A4E-A521-2B44F1EC14B5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C0D0C-F4B5-4B1F-A1DC-C5A504B330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435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C0D0C-F4B5-4B1F-A1DC-C5A504B330D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880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A65304-AC14-42D2-9F7A-9DB439C8A932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46A8B9-9AAF-4F7C-91A8-73A676883535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Our school </a:t>
            </a:r>
            <a:r>
              <a:rPr lang="hr-HR" smtClean="0"/>
              <a:t>– Vinica Primary </a:t>
            </a:r>
            <a:r>
              <a:rPr lang="hr-HR"/>
              <a:t>school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made by the whole group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688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91" y="116632"/>
            <a:ext cx="8229600" cy="810344"/>
          </a:xfrm>
        </p:spPr>
        <p:txBody>
          <a:bodyPr/>
          <a:lstStyle/>
          <a:p>
            <a:pPr algn="ctr"/>
            <a:r>
              <a:rPr lang="hr-HR" dirty="0" smtClean="0"/>
              <a:t>About school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Our school is in a little </a:t>
            </a:r>
          </a:p>
          <a:p>
            <a:pPr marL="0" indent="0">
              <a:buNone/>
            </a:pPr>
            <a:r>
              <a:rPr lang="hr-HR" dirty="0" smtClean="0"/>
              <a:t>     village called Marčan/m^r</a:t>
            </a:r>
            <a:r>
              <a:rPr lang="hr-HR" dirty="0" smtClean="0">
                <a:latin typeface="Arial"/>
                <a:cs typeface="Arial"/>
              </a:rPr>
              <a:t>ʧ</a:t>
            </a:r>
            <a:r>
              <a:rPr lang="hr-HR" dirty="0" smtClean="0"/>
              <a:t>^n/.</a:t>
            </a:r>
          </a:p>
          <a:p>
            <a:r>
              <a:rPr lang="hr-HR" dirty="0" smtClean="0"/>
              <a:t> There are 275 students and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31 teachers.</a:t>
            </a:r>
          </a:p>
          <a:p>
            <a:r>
              <a:rPr lang="hr-HR" dirty="0" smtClean="0"/>
              <a:t>School has 2 more local schools and together they have 40 students.</a:t>
            </a:r>
          </a:p>
          <a:p>
            <a:r>
              <a:rPr lang="hr-HR" dirty="0" smtClean="0"/>
              <a:t>In every school there are 2 teachers and 1 chef.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1400" dirty="0" smtClean="0"/>
              <a:t>		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r>
              <a:rPr lang="hr-HR" sz="1400" dirty="0"/>
              <a:t>	</a:t>
            </a:r>
            <a:r>
              <a:rPr lang="hr-HR" sz="1400" dirty="0" smtClean="0"/>
              <a:t>			</a:t>
            </a:r>
          </a:p>
          <a:p>
            <a:pPr marL="0" indent="0">
              <a:buNone/>
            </a:pPr>
            <a:r>
              <a:rPr lang="hr-HR" sz="1400" dirty="0"/>
              <a:t>	</a:t>
            </a:r>
            <a:r>
              <a:rPr lang="hr-HR" sz="1400" dirty="0" smtClean="0"/>
              <a:t>			One of the 2 local schools.</a:t>
            </a:r>
          </a:p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563127"/>
            <a:ext cx="2712300" cy="203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Suza\Posel\Projekti\eTwinning\photos\DSC09177 (Medium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224875" cy="241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3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97957"/>
            <a:r>
              <a:rPr lang="hr-HR" sz="2700" dirty="0">
                <a:solidFill>
                  <a:srgbClr val="FF0000"/>
                </a:solidFill>
              </a:rPr>
              <a:t>PHOTOS</a:t>
            </a:r>
          </a:p>
          <a:p>
            <a:pPr marL="97957"/>
            <a:endParaRPr lang="hr-HR" sz="2700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54729"/>
            <a:ext cx="3461601" cy="25476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4" y="3102378"/>
            <a:ext cx="2681118" cy="375562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45" y="3102378"/>
            <a:ext cx="6469256" cy="375562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03" y="527976"/>
            <a:ext cx="5682398" cy="257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457172" y="1604841"/>
            <a:ext cx="8228763" cy="5155700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97957"/>
            <a:r>
              <a:rPr lang="hr-HR" sz="1800" dirty="0"/>
              <a:t>NUMBERS OF PUPILS: 275</a:t>
            </a:r>
          </a:p>
          <a:p>
            <a:pPr marL="97957"/>
            <a:r>
              <a:rPr lang="hr-HR" sz="1800" dirty="0"/>
              <a:t>CLASS SECTIONS: </a:t>
            </a:r>
            <a:r>
              <a:rPr lang="hr-HR" sz="1800" dirty="0" smtClean="0"/>
              <a:t>18</a:t>
            </a:r>
          </a:p>
          <a:p>
            <a:pPr marL="97957"/>
            <a:r>
              <a:rPr lang="hr-HR" sz="1800" dirty="0" smtClean="0"/>
              <a:t>MAIN SCHOOL (MOTHER SCHOOL): 1</a:t>
            </a:r>
            <a:endParaRPr lang="hr-HR" sz="1800" dirty="0"/>
          </a:p>
          <a:p>
            <a:pPr marL="97957"/>
            <a:r>
              <a:rPr lang="hr-HR" sz="1800" dirty="0"/>
              <a:t>LOCAL </a:t>
            </a:r>
            <a:r>
              <a:rPr lang="hr-HR" sz="1800" dirty="0" smtClean="0"/>
              <a:t>SCHOOLS: </a:t>
            </a:r>
            <a:r>
              <a:rPr lang="hr-HR" sz="1800" dirty="0"/>
              <a:t>2</a:t>
            </a:r>
          </a:p>
          <a:p>
            <a:pPr marL="97957"/>
            <a:r>
              <a:rPr lang="hr-HR" sz="1800" dirty="0" smtClean="0"/>
              <a:t>LOWER GRADES TEACHERS: </a:t>
            </a:r>
            <a:r>
              <a:rPr lang="hr-HR" sz="1800" dirty="0"/>
              <a:t>10</a:t>
            </a:r>
          </a:p>
          <a:p>
            <a:pPr marL="97957"/>
            <a:r>
              <a:rPr lang="hr-HR" sz="1800" dirty="0" smtClean="0"/>
              <a:t>UPPER GRADES TEACHERS: </a:t>
            </a:r>
            <a:r>
              <a:rPr lang="hr-HR" sz="1800" dirty="0"/>
              <a:t>21</a:t>
            </a:r>
          </a:p>
          <a:p>
            <a:pPr marL="97957"/>
            <a:r>
              <a:rPr lang="hr-HR" sz="1800" dirty="0" smtClean="0"/>
              <a:t>PEDAGOGUE: 1</a:t>
            </a:r>
          </a:p>
          <a:p>
            <a:pPr marL="97957"/>
            <a:r>
              <a:rPr lang="hr-HR" sz="1800" dirty="0" smtClean="0"/>
              <a:t>SECRETARY: 1</a:t>
            </a:r>
            <a:endParaRPr lang="hr-HR" sz="1800" dirty="0"/>
          </a:p>
          <a:p>
            <a:pPr marL="97957"/>
            <a:r>
              <a:rPr lang="hr-HR" sz="1800" dirty="0" smtClean="0"/>
              <a:t>ACCOUNTANT: 1</a:t>
            </a:r>
          </a:p>
          <a:p>
            <a:pPr marL="97957"/>
            <a:r>
              <a:rPr lang="hr-HR" sz="1800" dirty="0" smtClean="0"/>
              <a:t>HEADMASTER: 1</a:t>
            </a:r>
          </a:p>
          <a:p>
            <a:pPr marL="97957"/>
            <a:r>
              <a:rPr lang="hr-HR" sz="1800" dirty="0" smtClean="0"/>
              <a:t>OTHER PERSONNEL: around 10</a:t>
            </a:r>
            <a:endParaRPr lang="hr-HR" sz="1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7158" y="620053"/>
            <a:ext cx="4114800" cy="701040"/>
          </a:xfrm>
        </p:spPr>
        <p:txBody>
          <a:bodyPr tIns="41473">
            <a:normAutofit fontScale="90000"/>
          </a:bodyPr>
          <a:lstStyle/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ABOUT SCHOOL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SCHOOL’S HALL</a:t>
            </a:r>
            <a:endParaRPr lang="hr-HR" dirty="0"/>
          </a:p>
        </p:txBody>
      </p:sp>
      <p:pic>
        <p:nvPicPr>
          <p:cNvPr id="2050" name="Picture 2" descr="F:\Suza\Posel\Projekti\eTwinning\photos\DSC09183 (Medium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7068"/>
            <a:ext cx="5950627" cy="4462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Suza\Posel\Projekti\eTwinning\photos\DSC09186 (Medium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27" y="1628800"/>
            <a:ext cx="3012722" cy="4136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6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00B0F0"/>
                </a:solidFill>
              </a:rPr>
              <a:t>OUR </a:t>
            </a:r>
            <a:r>
              <a:rPr lang="hr-HR" dirty="0" smtClean="0">
                <a:solidFill>
                  <a:srgbClr val="00B0F0"/>
                </a:solidFill>
              </a:rPr>
              <a:t>SCHOOL </a:t>
            </a:r>
            <a:r>
              <a:rPr lang="hr-HR" dirty="0" smtClean="0">
                <a:solidFill>
                  <a:srgbClr val="00B0F0"/>
                </a:solidFill>
              </a:rPr>
              <a:t>LIBRARY</a:t>
            </a: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School libary has about 2200 books – 1000 for teachers – 10 magazines and 200 multimedia units.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There’s enough place for 25 pupils that can learn there</a:t>
            </a: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800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800" dirty="0">
              <a:solidFill>
                <a:schemeClr val="bg1">
                  <a:lumMod val="50000"/>
                </a:schemeClr>
              </a:solidFill>
            </a:endParaRPr>
          </a:p>
          <a:p>
            <a:pPr lvl="8">
              <a:buFont typeface="Arial" pitchFamily="34" charset="0"/>
              <a:buChar char="•"/>
              <a:defRPr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0" lvl="8" indent="0">
              <a:buNone/>
              <a:defRPr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0" lvl="8" indent="0" algn="r">
              <a:buNone/>
              <a:defRPr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0" lvl="8" indent="0">
              <a:buNone/>
              <a:defRPr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8" algn="r">
              <a:buFont typeface="Arial" pitchFamily="34" charset="0"/>
              <a:buChar char="•"/>
              <a:defRPr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</a:rPr>
              <a:t> made by: Antonija</a:t>
            </a:r>
            <a:endParaRPr lang="hr-H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14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149</Words>
  <Application>Microsoft Office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Our school – Vinica Primary school</vt:lpstr>
      <vt:lpstr>About school</vt:lpstr>
      <vt:lpstr>PowerPoint Presentation</vt:lpstr>
      <vt:lpstr>ABOUT SCHOOL</vt:lpstr>
      <vt:lpstr>SCHOOL’S HALL</vt:lpstr>
      <vt:lpstr>OUR SCHOOL LIBRARY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us - Croatia</dc:title>
  <dc:creator>User</dc:creator>
  <cp:lastModifiedBy>User</cp:lastModifiedBy>
  <cp:revision>6</cp:revision>
  <dcterms:created xsi:type="dcterms:W3CDTF">2013-12-04T14:39:55Z</dcterms:created>
  <dcterms:modified xsi:type="dcterms:W3CDTF">2013-12-06T22:13:31Z</dcterms:modified>
</cp:coreProperties>
</file>