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96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6F9D2-367E-4F02-9641-CBF3C8B9D7B7}" type="datetimeFigureOut">
              <a:rPr lang="hr-HR" smtClean="0"/>
              <a:t>7.12.2013.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0B36A-265D-47AE-A760-0513C4FB52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5424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327A0-FA9E-4F48-A904-E1FF1C55ECFA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2209800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Domagoj Galeković</a:t>
            </a:r>
            <a:br>
              <a:rPr lang="hr-HR" dirty="0" smtClean="0"/>
            </a:br>
            <a:r>
              <a:rPr lang="hr-HR" dirty="0" smtClean="0"/>
              <a:t>Aleksandar Malić</a:t>
            </a:r>
            <a:br>
              <a:rPr lang="hr-HR" dirty="0" smtClean="0"/>
            </a:br>
            <a:r>
              <a:rPr lang="hr-HR" dirty="0" smtClean="0"/>
              <a:t>Andreja Ivačić</a:t>
            </a:r>
            <a:br>
              <a:rPr lang="hr-HR" dirty="0" smtClean="0"/>
            </a:br>
            <a:r>
              <a:rPr lang="hr-HR" dirty="0" smtClean="0"/>
              <a:t>Nataly fojs</a:t>
            </a:r>
            <a:br>
              <a:rPr lang="hr-HR" dirty="0" smtClean="0"/>
            </a:br>
            <a:r>
              <a:rPr lang="hr-HR" dirty="0" smtClean="0"/>
              <a:t>Lorena Šestanj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</a:rPr>
              <a:t>Capital city of Croatia</a:t>
            </a:r>
          </a:p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</a:rPr>
              <a:t>Population</a:t>
            </a:r>
          </a:p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</a:rPr>
              <a:t>Flag of Croatia</a:t>
            </a:r>
          </a:p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</a:rPr>
              <a:t>School </a:t>
            </a:r>
          </a:p>
          <a:p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</a:rPr>
              <a:t>Vinica</a:t>
            </a:r>
            <a:endParaRPr lang="hr-HR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pload.wikimedia.org/wikipedia/commons/f/fe/Europe_map_croat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85926"/>
            <a:ext cx="6076950" cy="458152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2" name="TekstniOkvir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>
                <a:solidFill>
                  <a:schemeClr val="accent6">
                    <a:lumMod val="75000"/>
                  </a:schemeClr>
                </a:solidFill>
              </a:rPr>
              <a:t>WHERE DO WE COME FROM</a:t>
            </a:r>
            <a:endParaRPr lang="hr-H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 rot="20003224">
            <a:off x="2410885" y="4604306"/>
            <a:ext cx="1775969" cy="240541"/>
          </a:xfrm>
          <a:prstGeom prst="notchedRightArrow">
            <a:avLst>
              <a:gd name="adj1" fmla="val 50000"/>
              <a:gd name="adj2" fmla="val 121991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000108"/>
            <a:ext cx="3392557" cy="3214686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Heart 8"/>
          <p:cNvSpPr/>
          <p:nvPr/>
        </p:nvSpPr>
        <p:spPr>
          <a:xfrm>
            <a:off x="5715008" y="1214422"/>
            <a:ext cx="214314" cy="214314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6000758" y="1226768"/>
            <a:ext cx="1009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Vinica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2458793" y="5252330"/>
            <a:ext cx="1009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Croatia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40366223"/>
      </p:ext>
    </p:extLst>
  </p:cSld>
  <p:clrMapOvr>
    <a:masterClrMapping/>
  </p:clrMapOvr>
  <p:transition advTm="693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b="1" dirty="0" smtClean="0">
                <a:solidFill>
                  <a:schemeClr val="accent1">
                    <a:lumMod val="75000"/>
                  </a:schemeClr>
                </a:solidFill>
              </a:rPr>
              <a:t>Capital city of Croatia</a:t>
            </a:r>
            <a:endParaRPr lang="hr-HR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Capital city of Croatia is Zagreb.</a:t>
            </a:r>
          </a:p>
          <a:p>
            <a:r>
              <a:rPr lang="hr-HR" dirty="0" smtClean="0"/>
              <a:t>Zagreb is the biggest city in Croatia.</a:t>
            </a:r>
          </a:p>
          <a:p>
            <a:r>
              <a:rPr lang="hr-HR" dirty="0" smtClean="0"/>
              <a:t>It has got many streets, schools, buildings and people.</a:t>
            </a:r>
          </a:p>
          <a:p>
            <a:r>
              <a:rPr lang="hr-HR" dirty="0" smtClean="0"/>
              <a:t>There </a:t>
            </a:r>
            <a:r>
              <a:rPr lang="hr-HR" dirty="0" smtClean="0"/>
              <a:t>are many landmarks and statues.</a:t>
            </a:r>
          </a:p>
          <a:p>
            <a:r>
              <a:rPr lang="hr-HR" dirty="0" smtClean="0"/>
              <a:t>Zagreb is in the north-west of Croatia. On the river Sava.</a:t>
            </a:r>
            <a:endParaRPr lang="hr-HR" dirty="0"/>
          </a:p>
        </p:txBody>
      </p:sp>
      <p:pic>
        <p:nvPicPr>
          <p:cNvPr id="4" name="Picture 3" descr="zagr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95800"/>
            <a:ext cx="2505075" cy="1819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b="1" dirty="0" smtClean="0">
                <a:solidFill>
                  <a:schemeClr val="accent1">
                    <a:lumMod val="75000"/>
                  </a:schemeClr>
                </a:solidFill>
              </a:rPr>
              <a:t>Population</a:t>
            </a:r>
            <a:endParaRPr lang="hr-HR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Croatia has got 4,284,889 people.</a:t>
            </a:r>
          </a:p>
          <a:p>
            <a:r>
              <a:rPr lang="hr-HR" dirty="0" smtClean="0"/>
              <a:t>Population is falling down.</a:t>
            </a:r>
          </a:p>
          <a:p>
            <a:r>
              <a:rPr lang="hr-HR" dirty="0" smtClean="0"/>
              <a:t>In Zagreb </a:t>
            </a:r>
            <a:r>
              <a:rPr lang="hr-HR" dirty="0" smtClean="0"/>
              <a:t>there lives </a:t>
            </a:r>
            <a:r>
              <a:rPr lang="hr-HR" dirty="0" smtClean="0"/>
              <a:t>almost 1 milion people.</a:t>
            </a:r>
            <a:endParaRPr lang="hr-HR" dirty="0"/>
          </a:p>
        </p:txBody>
      </p:sp>
      <p:pic>
        <p:nvPicPr>
          <p:cNvPr id="4" name="Picture 3" descr="preuz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276600"/>
            <a:ext cx="5410200" cy="2770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b="1" dirty="0" smtClean="0">
                <a:solidFill>
                  <a:schemeClr val="accent1">
                    <a:lumMod val="75000"/>
                  </a:schemeClr>
                </a:solidFill>
              </a:rPr>
              <a:t>Flag of Croatia</a:t>
            </a:r>
            <a:endParaRPr lang="hr-HR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Flag of Croatia has got three colours: red, white and blue.</a:t>
            </a:r>
          </a:p>
          <a:p>
            <a:r>
              <a:rPr lang="hr-HR" dirty="0" smtClean="0"/>
              <a:t>In the middle of flag is coat of arms.</a:t>
            </a:r>
          </a:p>
          <a:p>
            <a:endParaRPr lang="hr-HR" dirty="0"/>
          </a:p>
        </p:txBody>
      </p:sp>
      <p:pic>
        <p:nvPicPr>
          <p:cNvPr id="4" name="Picture 3" descr="Flag_of_Croatia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48000"/>
            <a:ext cx="71628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b="1" dirty="0" smtClean="0">
                <a:solidFill>
                  <a:schemeClr val="accent1">
                    <a:lumMod val="75000"/>
                  </a:schemeClr>
                </a:solidFill>
              </a:rPr>
              <a:t>School</a:t>
            </a:r>
            <a:endParaRPr lang="hr-HR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Our school is called </a:t>
            </a:r>
            <a:r>
              <a:rPr lang="hr-HR" dirty="0" smtClean="0"/>
              <a:t>Primary </a:t>
            </a:r>
            <a:r>
              <a:rPr lang="en-US" dirty="0" smtClean="0"/>
              <a:t>school </a:t>
            </a:r>
            <a:r>
              <a:rPr lang="hr-HR" dirty="0" smtClean="0"/>
              <a:t>V</a:t>
            </a:r>
            <a:r>
              <a:rPr lang="en-US" dirty="0" err="1" smtClean="0"/>
              <a:t>inica</a:t>
            </a:r>
            <a:r>
              <a:rPr lang="hr-HR" dirty="0" smtClean="0"/>
              <a:t>.</a:t>
            </a:r>
          </a:p>
          <a:p>
            <a:r>
              <a:rPr lang="hr-HR" dirty="0" smtClean="0"/>
              <a:t>This school is in the small place Vinica.</a:t>
            </a:r>
          </a:p>
          <a:p>
            <a:r>
              <a:rPr lang="hr-HR" dirty="0" smtClean="0"/>
              <a:t>There are 275 students in school.</a:t>
            </a:r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124200"/>
            <a:ext cx="46863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b="1" dirty="0" smtClean="0">
                <a:solidFill>
                  <a:schemeClr val="accent1">
                    <a:lumMod val="75000"/>
                  </a:schemeClr>
                </a:solidFill>
              </a:rPr>
              <a:t>Vinica</a:t>
            </a:r>
            <a:endParaRPr lang="hr-HR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Vinica is a small place in Croatia.</a:t>
            </a:r>
          </a:p>
          <a:p>
            <a:r>
              <a:rPr lang="hr-HR" dirty="0" smtClean="0"/>
              <a:t>Vinica is in the north-west of Croatia.</a:t>
            </a:r>
          </a:p>
          <a:p>
            <a:r>
              <a:rPr lang="hr-HR" dirty="0" smtClean="0"/>
              <a:t>In Vinica there live 3.389 people.</a:t>
            </a:r>
          </a:p>
          <a:p>
            <a:r>
              <a:rPr lang="hr-HR" dirty="0" smtClean="0"/>
              <a:t>T</a:t>
            </a:r>
            <a:r>
              <a:rPr lang="en-US" dirty="0" smtClean="0"/>
              <a:t>here is a nice park</a:t>
            </a:r>
            <a:r>
              <a:rPr lang="hr-HR" dirty="0" smtClean="0"/>
              <a:t> – </a:t>
            </a:r>
            <a:r>
              <a:rPr lang="hr-HR" dirty="0" smtClean="0"/>
              <a:t>Opeka (means brick).</a:t>
            </a:r>
            <a:endParaRPr lang="hr-HR" dirty="0" smtClean="0"/>
          </a:p>
          <a:p>
            <a:r>
              <a:rPr lang="hr-HR" dirty="0" smtClean="0"/>
              <a:t>The nearest town to us is Varaždin.</a:t>
            </a:r>
            <a:endParaRPr lang="hr-HR" dirty="0"/>
          </a:p>
        </p:txBody>
      </p:sp>
      <p:pic>
        <p:nvPicPr>
          <p:cNvPr id="4" name="Picture 3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886200"/>
            <a:ext cx="50292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472</TotalTime>
  <Words>167</Words>
  <Application>Microsoft Office PowerPoint</Application>
  <PresentationFormat>On-screen Show (4:3)</PresentationFormat>
  <Paragraphs>35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Oriel</vt:lpstr>
      <vt:lpstr>Domagoj Galeković Aleksandar Malić Andreja Ivačić Nataly fojs Lorena Šestanj</vt:lpstr>
      <vt:lpstr>PowerPoint Presentation</vt:lpstr>
      <vt:lpstr>PowerPoint Presentation</vt:lpstr>
      <vt:lpstr>Capital city of Croatia</vt:lpstr>
      <vt:lpstr>Population</vt:lpstr>
      <vt:lpstr>Flag of Croatia</vt:lpstr>
      <vt:lpstr>School</vt:lpstr>
      <vt:lpstr>Vinica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Domagoj Galeković Aleksandar Malić Andreja Ivači</dc:title>
  <dc:creator>LJUBO</dc:creator>
  <cp:lastModifiedBy>User</cp:lastModifiedBy>
  <cp:revision>44</cp:revision>
  <dcterms:created xsi:type="dcterms:W3CDTF">2006-08-16T00:00:00Z</dcterms:created>
  <dcterms:modified xsi:type="dcterms:W3CDTF">2013-12-06T23:13:18Z</dcterms:modified>
</cp:coreProperties>
</file>