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7AAC0C-A155-47E1-B88B-2E0171FBD55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883ED99-CB6C-42E1-8E9A-A5910D210E6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6400800" cy="12954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User\Desktop\eTwinning\pics\IMAG0623 (Mediu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32440" cy="515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8280920" cy="4032448"/>
          </a:xfrm>
        </p:spPr>
        <p:txBody>
          <a:bodyPr>
            <a:normAutofit fontScale="85000" lnSpcReduction="20000"/>
          </a:bodyPr>
          <a:lstStyle/>
          <a:p>
            <a:pPr algn="l"/>
            <a:endParaRPr lang="hr-HR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l"/>
            <a:r>
              <a:rPr lang="hr-H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Sebastijan          Ivan        Andreja</a:t>
            </a:r>
          </a:p>
          <a:p>
            <a:pPr algn="l"/>
            <a:r>
              <a:rPr lang="hr-HR" dirty="0">
                <a:solidFill>
                  <a:srgbClr val="FF3399"/>
                </a:solidFill>
                <a:latin typeface="Comic Sans MS" pitchFamily="66" charset="0"/>
              </a:rPr>
              <a:t> </a:t>
            </a:r>
            <a:r>
              <a:rPr lang="hr-HR" dirty="0" smtClean="0">
                <a:solidFill>
                  <a:srgbClr val="FF3399"/>
                </a:solidFill>
                <a:latin typeface="Comic Sans MS" pitchFamily="66" charset="0"/>
              </a:rPr>
              <a:t>          </a:t>
            </a:r>
            <a:r>
              <a:rPr lang="hr-H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Aleksandar</a:t>
            </a:r>
            <a:r>
              <a:rPr lang="hr-HR" dirty="0" smtClean="0">
                <a:solidFill>
                  <a:srgbClr val="FF3399"/>
                </a:solidFill>
                <a:latin typeface="Comic Sans MS" pitchFamily="66" charset="0"/>
              </a:rPr>
              <a:t>     Antonija </a:t>
            </a:r>
            <a:r>
              <a:rPr lang="hr-HR" dirty="0">
                <a:solidFill>
                  <a:srgbClr val="FF3399"/>
                </a:solidFill>
                <a:latin typeface="Comic Sans MS" pitchFamily="66" charset="0"/>
              </a:rPr>
              <a:t>(hiding)</a:t>
            </a:r>
            <a:r>
              <a:rPr lang="hr-HR" dirty="0" smtClean="0">
                <a:solidFill>
                  <a:srgbClr val="FF3399"/>
                </a:solidFill>
                <a:latin typeface="Comic Sans MS" pitchFamily="66" charset="0"/>
              </a:rPr>
              <a:t>   </a:t>
            </a:r>
            <a:r>
              <a:rPr lang="hr-H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Jelena            Mirna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		           </a:t>
            </a:r>
            <a:r>
              <a:rPr lang="hr-H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Sara         Izabela           Jana </a:t>
            </a:r>
            <a:endParaRPr lang="hr-HR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l"/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l"/>
            <a:endParaRPr lang="hr-HR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hr-HR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hr-HR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</a:t>
            </a:r>
            <a:r>
              <a:rPr lang="hr-H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Domagoj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</a:t>
            </a:r>
          </a:p>
          <a:p>
            <a:pPr algn="l"/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l"/>
            <a:endParaRPr lang="hr-H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l"/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        </a:t>
            </a:r>
            <a:r>
              <a:rPr lang="hr-H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Lorena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</a:t>
            </a:r>
            <a:r>
              <a:rPr lang="hr-H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Paola</a:t>
            </a:r>
            <a:endParaRPr lang="hr-HR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63236" y="2132856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2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00800" cy="685800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FF3399"/>
                </a:solidFill>
                <a:latin typeface="Comic Sans MS" pitchFamily="66" charset="0"/>
              </a:rPr>
              <a:t>Nataly</a:t>
            </a:r>
            <a:endParaRPr lang="hr-HR" sz="200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pic>
        <p:nvPicPr>
          <p:cNvPr id="2050" name="Picture 2" descr="F:\Suza\Posel\Projekti\eTwinning\photos\DSC09187 (Medium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92722"/>
            <a:ext cx="5112568" cy="3593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932040" y="1700808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06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</TotalTime>
  <Words>12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Couture</vt:lpstr>
      <vt:lpstr>PowerPoint Presentation</vt:lpstr>
      <vt:lpstr>Nataly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2013-12-06T22:29:09Z</dcterms:created>
  <dcterms:modified xsi:type="dcterms:W3CDTF">2013-12-06T22:48:33Z</dcterms:modified>
</cp:coreProperties>
</file>