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B8F4A-C3C4-4290-AEB9-8457123B1052}" type="datetimeFigureOut">
              <a:rPr lang="sr-Latn-CS" smtClean="0"/>
              <a:pPr/>
              <a:t>3.10.2013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3DCF30-5CD6-46B9-9837-701D71B9C457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Ammersee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Hier</a:t>
            </a:r>
            <a:r>
              <a:rPr lang="hr-HR" dirty="0" smtClean="0"/>
              <a:t> </a:t>
            </a:r>
            <a:r>
              <a:rPr lang="hr-HR" dirty="0" err="1" smtClean="0"/>
              <a:t>gibt</a:t>
            </a:r>
            <a:r>
              <a:rPr lang="hr-HR" dirty="0" smtClean="0"/>
              <a:t> es </a:t>
            </a:r>
            <a:r>
              <a:rPr lang="hr-HR" dirty="0" err="1" smtClean="0"/>
              <a:t>kleine</a:t>
            </a:r>
            <a:r>
              <a:rPr lang="hr-HR" dirty="0" smtClean="0"/>
              <a:t> </a:t>
            </a:r>
            <a:r>
              <a:rPr lang="hr-HR" dirty="0" err="1" smtClean="0"/>
              <a:t>Villenzäune</a:t>
            </a:r>
            <a:r>
              <a:rPr lang="hr-HR" dirty="0" smtClean="0"/>
              <a:t> , </a:t>
            </a:r>
            <a:r>
              <a:rPr lang="hr-HR" dirty="0" err="1" smtClean="0"/>
              <a:t>dafür</a:t>
            </a:r>
            <a:r>
              <a:rPr lang="hr-HR" dirty="0" smtClean="0"/>
              <a:t> aber </a:t>
            </a:r>
            <a:r>
              <a:rPr lang="hr-HR" dirty="0" err="1" smtClean="0"/>
              <a:t>kilometerlange</a:t>
            </a:r>
            <a:r>
              <a:rPr lang="hr-HR" dirty="0" smtClean="0"/>
              <a:t> Promenade mit </a:t>
            </a:r>
            <a:r>
              <a:rPr lang="hr-HR" dirty="0" err="1" smtClean="0"/>
              <a:t>sauberen</a:t>
            </a:r>
            <a:r>
              <a:rPr lang="hr-HR" dirty="0" smtClean="0"/>
              <a:t> </a:t>
            </a:r>
            <a:r>
              <a:rPr lang="hr-HR" dirty="0" err="1" smtClean="0"/>
              <a:t>Badestellen</a:t>
            </a:r>
            <a:r>
              <a:rPr lang="hr-HR" dirty="0" smtClean="0"/>
              <a:t>. </a:t>
            </a:r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Wasser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vielen</a:t>
            </a:r>
            <a:r>
              <a:rPr lang="hr-HR" dirty="0" smtClean="0"/>
              <a:t> </a:t>
            </a:r>
            <a:r>
              <a:rPr lang="hr-HR" dirty="0" err="1" smtClean="0"/>
              <a:t>Strandbädern</a:t>
            </a:r>
            <a:r>
              <a:rPr lang="hr-HR" dirty="0" smtClean="0"/>
              <a:t> </a:t>
            </a:r>
            <a:r>
              <a:rPr lang="hr-HR" dirty="0" err="1" smtClean="0"/>
              <a:t>nur</a:t>
            </a:r>
            <a:r>
              <a:rPr lang="hr-HR" dirty="0" smtClean="0"/>
              <a:t> </a:t>
            </a:r>
            <a:r>
              <a:rPr lang="hr-HR" dirty="0" err="1" smtClean="0"/>
              <a:t>knietief</a:t>
            </a:r>
            <a:r>
              <a:rPr lang="hr-HR" dirty="0" smtClean="0"/>
              <a:t>. </a:t>
            </a:r>
            <a:r>
              <a:rPr lang="hr-HR" dirty="0" err="1" smtClean="0"/>
              <a:t>Rund</a:t>
            </a:r>
            <a:r>
              <a:rPr lang="hr-HR" dirty="0" smtClean="0"/>
              <a:t> um </a:t>
            </a:r>
            <a:r>
              <a:rPr lang="hr-HR" dirty="0" err="1" smtClean="0"/>
              <a:t>den</a:t>
            </a:r>
            <a:r>
              <a:rPr lang="hr-HR" dirty="0" smtClean="0"/>
              <a:t> </a:t>
            </a:r>
            <a:r>
              <a:rPr lang="hr-HR" dirty="0" err="1" smtClean="0"/>
              <a:t>See</a:t>
            </a:r>
            <a:r>
              <a:rPr lang="hr-HR" dirty="0" smtClean="0"/>
              <a:t>, 42 </a:t>
            </a:r>
            <a:r>
              <a:rPr lang="hr-HR" dirty="0" err="1" smtClean="0"/>
              <a:t>Kilometer</a:t>
            </a:r>
            <a:r>
              <a:rPr lang="hr-HR" dirty="0" smtClean="0"/>
              <a:t>, </a:t>
            </a:r>
            <a:r>
              <a:rPr lang="hr-HR" dirty="0" err="1" smtClean="0"/>
              <a:t>kann</a:t>
            </a:r>
            <a:r>
              <a:rPr lang="hr-HR" dirty="0" smtClean="0"/>
              <a:t> </a:t>
            </a:r>
            <a:r>
              <a:rPr lang="hr-HR" dirty="0" err="1" smtClean="0"/>
              <a:t>man</a:t>
            </a:r>
            <a:r>
              <a:rPr lang="hr-HR" dirty="0" smtClean="0"/>
              <a:t> Rad </a:t>
            </a:r>
            <a:r>
              <a:rPr lang="hr-HR" dirty="0" err="1" smtClean="0"/>
              <a:t>fahren</a:t>
            </a:r>
            <a:r>
              <a:rPr lang="hr-HR" dirty="0" smtClean="0"/>
              <a:t> , </a:t>
            </a:r>
            <a:r>
              <a:rPr lang="hr-HR" dirty="0" err="1" smtClean="0"/>
              <a:t>oder</a:t>
            </a:r>
            <a:r>
              <a:rPr lang="hr-HR" dirty="0" smtClean="0"/>
              <a:t> </a:t>
            </a:r>
            <a:r>
              <a:rPr lang="hr-HR" dirty="0" err="1" smtClean="0"/>
              <a:t>einfach</a:t>
            </a:r>
            <a:r>
              <a:rPr lang="hr-HR" dirty="0" smtClean="0"/>
              <a:t> Sport </a:t>
            </a:r>
            <a:r>
              <a:rPr lang="hr-HR" dirty="0" err="1" smtClean="0"/>
              <a:t>trieben</a:t>
            </a:r>
            <a:r>
              <a:rPr lang="hr-HR" dirty="0" smtClean="0"/>
              <a:t>.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den</a:t>
            </a:r>
            <a:r>
              <a:rPr lang="hr-HR" dirty="0" smtClean="0"/>
              <a:t> </a:t>
            </a:r>
            <a:r>
              <a:rPr lang="hr-HR" dirty="0" err="1" smtClean="0"/>
              <a:t>Gassen</a:t>
            </a:r>
            <a:r>
              <a:rPr lang="hr-HR" dirty="0" smtClean="0"/>
              <a:t> </a:t>
            </a:r>
            <a:r>
              <a:rPr lang="hr-HR" dirty="0" err="1" smtClean="0"/>
              <a:t>von</a:t>
            </a:r>
            <a:r>
              <a:rPr lang="hr-HR" dirty="0" smtClean="0"/>
              <a:t> </a:t>
            </a:r>
            <a:r>
              <a:rPr lang="hr-HR" dirty="0" err="1" smtClean="0"/>
              <a:t>Dießen</a:t>
            </a:r>
            <a:r>
              <a:rPr lang="hr-HR" dirty="0" smtClean="0"/>
              <a:t> , am </a:t>
            </a:r>
            <a:r>
              <a:rPr lang="hr-HR" dirty="0" err="1" smtClean="0"/>
              <a:t>westufer</a:t>
            </a:r>
            <a:r>
              <a:rPr lang="hr-HR" dirty="0" smtClean="0"/>
              <a:t> </a:t>
            </a:r>
            <a:r>
              <a:rPr lang="hr-HR" dirty="0" err="1" smtClean="0"/>
              <a:t>des</a:t>
            </a:r>
            <a:r>
              <a:rPr lang="hr-HR" dirty="0" smtClean="0"/>
              <a:t> </a:t>
            </a:r>
            <a:r>
              <a:rPr lang="hr-HR" dirty="0" err="1" smtClean="0"/>
              <a:t>Ammersees</a:t>
            </a:r>
            <a:r>
              <a:rPr lang="hr-HR" dirty="0" smtClean="0"/>
              <a:t> , </a:t>
            </a:r>
            <a:r>
              <a:rPr lang="hr-HR" dirty="0" err="1" smtClean="0"/>
              <a:t>gibt</a:t>
            </a:r>
            <a:r>
              <a:rPr lang="hr-HR" dirty="0" smtClean="0"/>
              <a:t> es </a:t>
            </a:r>
            <a:r>
              <a:rPr lang="hr-HR" dirty="0" err="1" smtClean="0"/>
              <a:t>viel</a:t>
            </a:r>
            <a:r>
              <a:rPr lang="hr-HR" dirty="0" smtClean="0"/>
              <a:t> </a:t>
            </a:r>
            <a:r>
              <a:rPr lang="hr-HR" dirty="0" err="1" smtClean="0"/>
              <a:t>Kusthandwerk</a:t>
            </a:r>
            <a:r>
              <a:rPr lang="hr-HR" dirty="0" smtClean="0"/>
              <a:t>. </a:t>
            </a:r>
            <a:r>
              <a:rPr lang="hr-HR" dirty="0" err="1" smtClean="0"/>
              <a:t>Hier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eine</a:t>
            </a:r>
            <a:r>
              <a:rPr lang="hr-HR" dirty="0" smtClean="0"/>
              <a:t> </a:t>
            </a:r>
            <a:r>
              <a:rPr lang="hr-HR" dirty="0" err="1" smtClean="0"/>
              <a:t>Künstlerkolonie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7" descr="Ammerse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57197"/>
            <a:ext cx="9144000" cy="691519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8" descr="ammersee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10" descr="wohnen-im-alter-augustinum-ammersee_40e34ad5e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10" name="Slika 9" descr="g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5357850" cy="4822074"/>
          </a:xfrm>
          <a:prstGeom prst="rect">
            <a:avLst/>
          </a:prstGeom>
        </p:spPr>
      </p:pic>
      <p:sp>
        <p:nvSpPr>
          <p:cNvPr id="12" name="TekstniOkvir 11"/>
          <p:cNvSpPr txBox="1"/>
          <p:nvPr/>
        </p:nvSpPr>
        <p:spPr>
          <a:xfrm>
            <a:off x="6500826" y="2714620"/>
            <a:ext cx="22760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Izradio:Filip </a:t>
            </a:r>
            <a:r>
              <a:rPr lang="hr-HR" dirty="0" err="1" smtClean="0"/>
              <a:t>Kolenko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8. </a:t>
            </a:r>
            <a:r>
              <a:rPr lang="hr-HR" smtClean="0"/>
              <a:t>B!&lt;3</a:t>
            </a:r>
            <a:endParaRPr lang="hr-HR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</TotalTime>
  <Words>64</Words>
  <Application>Microsoft Office PowerPoint</Application>
  <PresentationFormat>On-screen Show (4:3)</PresentationFormat>
  <Paragraphs>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Tijek</vt:lpstr>
      <vt:lpstr>Ammersee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Ammersee</dc:title>
  <dc:creator>VideoDipFlip</dc:creator>
  <cp:lastModifiedBy>Windows7</cp:lastModifiedBy>
  <cp:revision>3</cp:revision>
  <dcterms:created xsi:type="dcterms:W3CDTF">2013-10-03T18:38:16Z</dcterms:created>
  <dcterms:modified xsi:type="dcterms:W3CDTF">2013-10-03T19:33:54Z</dcterms:modified>
</cp:coreProperties>
</file>