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4" r:id="rId11"/>
    <p:sldId id="265" r:id="rId12"/>
    <p:sldId id="267" r:id="rId13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851" autoAdjust="0"/>
    <p:restoredTop sz="94660"/>
  </p:normalViewPr>
  <p:slideViewPr>
    <p:cSldViewPr>
      <p:cViewPr varScale="1">
        <p:scale>
          <a:sx n="68" d="100"/>
          <a:sy n="68" d="100"/>
        </p:scale>
        <p:origin x="-9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1153E-7949-44E5-B213-D3E69C6EE41E}" type="datetimeFigureOut">
              <a:rPr lang="sr-Latn-CS" smtClean="0"/>
              <a:pPr/>
              <a:t>2.3.2018.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0DFF4-43AD-40B9-98BA-0E65ECB58B5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advTm="13000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1153E-7949-44E5-B213-D3E69C6EE41E}" type="datetimeFigureOut">
              <a:rPr lang="sr-Latn-CS" smtClean="0"/>
              <a:pPr/>
              <a:t>2.3.2018.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0DFF4-43AD-40B9-98BA-0E65ECB58B5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advTm="13000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1153E-7949-44E5-B213-D3E69C6EE41E}" type="datetimeFigureOut">
              <a:rPr lang="sr-Latn-CS" smtClean="0"/>
              <a:pPr/>
              <a:t>2.3.2018.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0DFF4-43AD-40B9-98BA-0E65ECB58B5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advTm="13000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1153E-7949-44E5-B213-D3E69C6EE41E}" type="datetimeFigureOut">
              <a:rPr lang="sr-Latn-CS" smtClean="0"/>
              <a:pPr/>
              <a:t>2.3.2018.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0DFF4-43AD-40B9-98BA-0E65ECB58B5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advTm="13000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1153E-7949-44E5-B213-D3E69C6EE41E}" type="datetimeFigureOut">
              <a:rPr lang="sr-Latn-CS" smtClean="0"/>
              <a:pPr/>
              <a:t>2.3.2018.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0DFF4-43AD-40B9-98BA-0E65ECB58B5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advTm="13000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1153E-7949-44E5-B213-D3E69C6EE41E}" type="datetimeFigureOut">
              <a:rPr lang="sr-Latn-CS" smtClean="0"/>
              <a:pPr/>
              <a:t>2.3.2018.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0DFF4-43AD-40B9-98BA-0E65ECB58B5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advTm="13000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1153E-7949-44E5-B213-D3E69C6EE41E}" type="datetimeFigureOut">
              <a:rPr lang="sr-Latn-CS" smtClean="0"/>
              <a:pPr/>
              <a:t>2.3.2018.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0DFF4-43AD-40B9-98BA-0E65ECB58B5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advTm="13000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1153E-7949-44E5-B213-D3E69C6EE41E}" type="datetimeFigureOut">
              <a:rPr lang="sr-Latn-CS" smtClean="0"/>
              <a:pPr/>
              <a:t>2.3.2018.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0DFF4-43AD-40B9-98BA-0E65ECB58B5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advTm="13000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1153E-7949-44E5-B213-D3E69C6EE41E}" type="datetimeFigureOut">
              <a:rPr lang="sr-Latn-CS" smtClean="0"/>
              <a:pPr/>
              <a:t>2.3.2018.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0DFF4-43AD-40B9-98BA-0E65ECB58B5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advTm="13000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1153E-7949-44E5-B213-D3E69C6EE41E}" type="datetimeFigureOut">
              <a:rPr lang="sr-Latn-CS" smtClean="0"/>
              <a:pPr/>
              <a:t>2.3.2018.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0DFF4-43AD-40B9-98BA-0E65ECB58B5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advTm="13000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1153E-7949-44E5-B213-D3E69C6EE41E}" type="datetimeFigureOut">
              <a:rPr lang="sr-Latn-CS" smtClean="0"/>
              <a:pPr/>
              <a:t>2.3.2018.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0DFF4-43AD-40B9-98BA-0E65ECB58B5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advTm="13000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A1153E-7949-44E5-B213-D3E69C6EE41E}" type="datetimeFigureOut">
              <a:rPr lang="sr-Latn-CS" smtClean="0"/>
              <a:pPr/>
              <a:t>2.3.2018.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90DFF4-43AD-40B9-98BA-0E65ECB58B55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Tm="13000">
    <p:wedg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42910" y="2143116"/>
            <a:ext cx="7772400" cy="1470025"/>
          </a:xfrm>
        </p:spPr>
        <p:txBody>
          <a:bodyPr>
            <a:normAutofit/>
          </a:bodyPr>
          <a:lstStyle/>
          <a:p>
            <a:r>
              <a:rPr lang="hr-HR" sz="8000" b="1" dirty="0" smtClean="0">
                <a:solidFill>
                  <a:schemeClr val="accent5"/>
                </a:solidFill>
              </a:rPr>
              <a:t>Bullying isn’t cool</a:t>
            </a:r>
            <a:endParaRPr lang="hr-HR" sz="8000" b="1" dirty="0">
              <a:solidFill>
                <a:schemeClr val="accent5"/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 dirty="0"/>
          </a:p>
        </p:txBody>
      </p:sp>
      <p:pic>
        <p:nvPicPr>
          <p:cNvPr id="5" name="Slika 4" descr="Anti Bullyng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57224" y="4000504"/>
            <a:ext cx="2143125" cy="2143125"/>
          </a:xfrm>
          <a:prstGeom prst="rect">
            <a:avLst/>
          </a:prstGeom>
        </p:spPr>
      </p:pic>
      <p:pic>
        <p:nvPicPr>
          <p:cNvPr id="6" name="Picture 5" descr="il_570xN.1347805467_ht4b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20072" y="260648"/>
            <a:ext cx="3259460" cy="2088232"/>
          </a:xfrm>
          <a:prstGeom prst="rect">
            <a:avLst/>
          </a:prstGeom>
        </p:spPr>
      </p:pic>
    </p:spTree>
  </p:cSld>
  <p:clrMapOvr>
    <a:masterClrMapping/>
  </p:clrMapOvr>
  <p:transition advTm="13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Content Placeholder 3" descr="Adverse-Pshycological-Effects-of-Bullying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43608" y="1700808"/>
            <a:ext cx="6800960" cy="4525963"/>
          </a:xfrm>
        </p:spPr>
      </p:pic>
    </p:spTree>
  </p:cSld>
  <p:clrMapOvr>
    <a:masterClrMapping/>
  </p:clrMapOvr>
  <p:transition advTm="13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Content Placeholder 3" descr="preuzmi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59632" y="2276872"/>
            <a:ext cx="6624736" cy="3600400"/>
          </a:xfrm>
        </p:spPr>
      </p:pic>
    </p:spTree>
  </p:cSld>
  <p:clrMapOvr>
    <a:masterClrMapping/>
  </p:clrMapOvr>
  <p:transition advTm="13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sadržaja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You can never reach the sky by humiliating others.</a:t>
            </a:r>
            <a:endParaRPr lang="hr-HR" dirty="0"/>
          </a:p>
        </p:txBody>
      </p:sp>
      <p:pic>
        <p:nvPicPr>
          <p:cNvPr id="6" name="Slika 5" descr="reaching sk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3786182" y="3357562"/>
            <a:ext cx="3857652" cy="2286016"/>
          </a:xfrm>
          <a:prstGeom prst="rect">
            <a:avLst/>
          </a:prstGeom>
        </p:spPr>
      </p:pic>
    </p:spTree>
  </p:cSld>
  <p:clrMapOvr>
    <a:masterClrMapping/>
  </p:clrMapOvr>
  <p:transition advTm="13000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Rezervirano mjesto sadržaja 3" descr="preuzmi (1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929190" y="3500438"/>
            <a:ext cx="3571900" cy="2357454"/>
          </a:xfrm>
        </p:spPr>
      </p:pic>
      <p:sp>
        <p:nvSpPr>
          <p:cNvPr id="5" name="Pravokutnik 4"/>
          <p:cNvSpPr/>
          <p:nvPr/>
        </p:nvSpPr>
        <p:spPr>
          <a:xfrm>
            <a:off x="449618" y="2002484"/>
            <a:ext cx="485677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“</a:t>
            </a:r>
            <a:r>
              <a:rPr lang="en-US" sz="3600" dirty="0" smtClean="0">
                <a:latin typeface="Algerian" pitchFamily="82" charset="0"/>
              </a:rPr>
              <a:t>Never do a wrong thing to make a friend--or to keep one.”</a:t>
            </a:r>
            <a:endParaRPr lang="hr-HR" sz="3600" dirty="0">
              <a:latin typeface="Algerian" pitchFamily="82" charset="0"/>
            </a:endParaRPr>
          </a:p>
        </p:txBody>
      </p:sp>
    </p:spTree>
  </p:cSld>
  <p:clrMapOvr>
    <a:masterClrMapping/>
  </p:clrMapOvr>
  <p:transition advTm="13000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Rezervirano mjesto sadržaja 3" descr="preuzmi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643570" y="3500438"/>
            <a:ext cx="2905132" cy="2786082"/>
          </a:xfrm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42844" y="1364922"/>
            <a:ext cx="91440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“</a:t>
            </a:r>
            <a:r>
              <a:rPr kumimoji="0" lang="hr-HR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lgerian" pitchFamily="82" charset="0"/>
                <a:ea typeface="Calibri" pitchFamily="34" charset="0"/>
                <a:cs typeface="Times New Roman" pitchFamily="18" charset="0"/>
              </a:rPr>
              <a:t>If they don't like you for being yourself, be yourself even more.” </a:t>
            </a:r>
            <a:endParaRPr kumimoji="0" lang="hr-HR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lgerian" pitchFamily="82" charset="0"/>
              <a:cs typeface="Arial" pitchFamily="34" charset="0"/>
            </a:endParaRPr>
          </a:p>
        </p:txBody>
      </p:sp>
    </p:spTree>
  </p:cSld>
  <p:clrMapOvr>
    <a:masterClrMapping/>
  </p:clrMapOvr>
  <p:transition advTm="13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>
                <a:latin typeface="Algerian" pitchFamily="82" charset="0"/>
              </a:rPr>
              <a:t>If you're horrible to me, I'm going to write a song about it, and you won't like it. </a:t>
            </a:r>
            <a:r>
              <a:rPr lang="hr-HR" dirty="0" err="1">
                <a:latin typeface="Algerian" pitchFamily="82" charset="0"/>
              </a:rPr>
              <a:t>That</a:t>
            </a:r>
            <a:r>
              <a:rPr lang="hr-HR" dirty="0">
                <a:latin typeface="Algerian" pitchFamily="82" charset="0"/>
              </a:rPr>
              <a:t>'s how I operate</a:t>
            </a:r>
          </a:p>
        </p:txBody>
      </p:sp>
      <p:pic>
        <p:nvPicPr>
          <p:cNvPr id="5" name="Slika 4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00100" y="3929066"/>
            <a:ext cx="4062428" cy="1857384"/>
          </a:xfrm>
          <a:prstGeom prst="rect">
            <a:avLst/>
          </a:prstGeom>
        </p:spPr>
      </p:pic>
    </p:spTree>
  </p:cSld>
  <p:clrMapOvr>
    <a:masterClrMapping/>
  </p:clrMapOvr>
  <p:transition advTm="13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</a:t>
            </a:r>
            <a:r>
              <a:rPr lang="en-US" dirty="0" smtClean="0">
                <a:latin typeface="Algerian" pitchFamily="82" charset="0"/>
              </a:rPr>
              <a:t>Be yourself. Don't worry about what other people are thinking of you, because they're probably feeling the same kind of scared, horrible feelings that everyone does.” </a:t>
            </a:r>
            <a:endParaRPr lang="hr-HR" dirty="0">
              <a:latin typeface="Algerian" pitchFamily="82" charset="0"/>
            </a:endParaRPr>
          </a:p>
        </p:txBody>
      </p:sp>
      <p:pic>
        <p:nvPicPr>
          <p:cNvPr id="4" name="Picture 3" descr="pq4bmr9s-140733060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96136" y="4293096"/>
            <a:ext cx="2171621" cy="1809107"/>
          </a:xfrm>
          <a:prstGeom prst="rect">
            <a:avLst/>
          </a:prstGeom>
        </p:spPr>
      </p:pic>
    </p:spTree>
  </p:cSld>
  <p:clrMapOvr>
    <a:masterClrMapping/>
  </p:clrMapOvr>
  <p:transition advTm="13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lgerian" pitchFamily="82" charset="0"/>
              </a:rPr>
              <a:t>People who repeatedly attack your confidence and self-esteem are quite aware of your potential, even if you are not.” </a:t>
            </a:r>
            <a:endParaRPr lang="hr-HR" dirty="0">
              <a:latin typeface="Algerian" pitchFamily="82" charset="0"/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20072" y="3861048"/>
            <a:ext cx="3240360" cy="2088232"/>
          </a:xfrm>
          <a:prstGeom prst="rect">
            <a:avLst/>
          </a:prstGeom>
        </p:spPr>
      </p:pic>
    </p:spTree>
  </p:cSld>
  <p:clrMapOvr>
    <a:masterClrMapping/>
  </p:clrMapOvr>
  <p:transition advTm="13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lgerian" pitchFamily="82" charset="0"/>
              </a:rPr>
              <a:t>“Every time you post something online, you have a choice.</a:t>
            </a:r>
          </a:p>
        </p:txBody>
      </p:sp>
      <p:pic>
        <p:nvPicPr>
          <p:cNvPr id="4" name="Picture 3" descr="images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19872" y="4005064"/>
            <a:ext cx="5393407" cy="2376264"/>
          </a:xfrm>
          <a:prstGeom prst="rect">
            <a:avLst/>
          </a:prstGeom>
        </p:spPr>
      </p:pic>
    </p:spTree>
  </p:cSld>
  <p:clrMapOvr>
    <a:masterClrMapping/>
  </p:clrMapOvr>
  <p:transition advTm="13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Content Placeholder 3" descr="how-to-stop-bullying_thumb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31640" y="1700808"/>
            <a:ext cx="6034617" cy="4525963"/>
          </a:xfrm>
        </p:spPr>
      </p:pic>
    </p:spTree>
  </p:cSld>
  <p:clrMapOvr>
    <a:masterClrMapping/>
  </p:clrMapOvr>
  <p:transition advTm="13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lgerian" pitchFamily="82" charset="0"/>
              </a:rPr>
              <a:t>You can either make it something that adds to the happiness levels in the world—or you can make it something that takes away.</a:t>
            </a:r>
            <a:endParaRPr lang="hr-HR" dirty="0" smtClean="0">
              <a:latin typeface="Algerian" pitchFamily="82" charset="0"/>
            </a:endParaRPr>
          </a:p>
          <a:p>
            <a:endParaRPr lang="hr-H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Picture 3" descr="Why-is-Bullying-B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39952" y="3717032"/>
            <a:ext cx="3842792" cy="2636912"/>
          </a:xfrm>
          <a:prstGeom prst="rect">
            <a:avLst/>
          </a:prstGeom>
        </p:spPr>
      </p:pic>
    </p:spTree>
  </p:cSld>
  <p:clrMapOvr>
    <a:masterClrMapping/>
  </p:clrMapOvr>
  <p:transition advTm="13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ema">
  <a:themeElements>
    <a:clrScheme name="Oduševljenj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218</TotalTime>
  <Words>158</Words>
  <Application>Microsoft Office PowerPoint</Application>
  <PresentationFormat>Prikaz na zaslonu (4:3)</PresentationFormat>
  <Paragraphs>9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12</vt:i4>
      </vt:variant>
    </vt:vector>
  </HeadingPairs>
  <TitlesOfParts>
    <vt:vector size="13" baseType="lpstr">
      <vt:lpstr>Office tema</vt:lpstr>
      <vt:lpstr>Bullying isn’t cool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Bullying isn’t cool</dc:title>
  <dc:creator>Vinica</dc:creator>
  <cp:lastModifiedBy>Vinica</cp:lastModifiedBy>
  <cp:revision>20</cp:revision>
  <dcterms:created xsi:type="dcterms:W3CDTF">2018-02-09T12:55:53Z</dcterms:created>
  <dcterms:modified xsi:type="dcterms:W3CDTF">2018-03-02T13:29:03Z</dcterms:modified>
</cp:coreProperties>
</file>